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136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2831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2261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299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9649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509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496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955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533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214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6371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D4B56-1452-49A4-96DD-1AB01EC5B339}" type="datetimeFigureOut">
              <a:rPr lang="en-CA" smtClean="0"/>
              <a:t>2022-06-13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5DFCC-B42C-4716-B3FD-3D797A6D8BD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262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OS intr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6909"/>
            <a:ext cx="9032383" cy="677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40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OS plann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2757" y="0"/>
            <a:ext cx="9106486" cy="682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31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OS conducting 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16148" y="0"/>
            <a:ext cx="9092418" cy="681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9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OS completing vi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716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7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</cp:revision>
  <dcterms:created xsi:type="dcterms:W3CDTF">2022-06-13T19:24:08Z</dcterms:created>
  <dcterms:modified xsi:type="dcterms:W3CDTF">2022-06-13T19:24:25Z</dcterms:modified>
</cp:coreProperties>
</file>